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B767BB-8FB1-A0FE-EF86-50FD1E6356E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46196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900">
                <a:solidFill>
                  <a:srgbClr val="737373"/>
                </a:solidFill>
                <a:latin typeface="Trebuchet MS" panose="020B0603020202020204" pitchFamily="34" charset="0"/>
              </a:rPr>
              <a:t>PÚBLICA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Cleiton Camilo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23 August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</TotalTime>
  <Words>1345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Trebuchet MS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Cleiton Soares Camilo Junior</cp:lastModifiedBy>
  <cp:revision>200</cp:revision>
  <dcterms:created xsi:type="dcterms:W3CDTF">2021-04-29T18:58:34Z</dcterms:created>
  <dcterms:modified xsi:type="dcterms:W3CDTF">2024-08-23T14:52:18Z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140b9f7d-8e3a-482f-9702-4b7ffc40985a_Enabled">
    <vt:lpwstr>true</vt:lpwstr>
  </property>
  <property fmtid="{D5CDD505-2E9C-101B-9397-08002B2CF9AE}" pid="4" name="MSIP_Label_140b9f7d-8e3a-482f-9702-4b7ffc40985a_SetDate">
    <vt:lpwstr>2024-08-23T14:29:46Z</vt:lpwstr>
  </property>
  <property fmtid="{D5CDD505-2E9C-101B-9397-08002B2CF9AE}" pid="5" name="MSIP_Label_140b9f7d-8e3a-482f-9702-4b7ffc40985a_Method">
    <vt:lpwstr>Privileged</vt:lpwstr>
  </property>
  <property fmtid="{D5CDD505-2E9C-101B-9397-08002B2CF9AE}" pid="6" name="MSIP_Label_140b9f7d-8e3a-482f-9702-4b7ffc40985a_Name">
    <vt:lpwstr>Pública</vt:lpwstr>
  </property>
  <property fmtid="{D5CDD505-2E9C-101B-9397-08002B2CF9AE}" pid="7" name="MSIP_Label_140b9f7d-8e3a-482f-9702-4b7ffc40985a_SiteId">
    <vt:lpwstr>5b6f6241-9a57-4be4-8e50-1dfa72e79a57</vt:lpwstr>
  </property>
  <property fmtid="{D5CDD505-2E9C-101B-9397-08002B2CF9AE}" pid="8" name="MSIP_Label_140b9f7d-8e3a-482f-9702-4b7ffc40985a_ActionId">
    <vt:lpwstr>fc5cadc0-0a89-4354-9b3c-ebaeb961a23e</vt:lpwstr>
  </property>
  <property fmtid="{D5CDD505-2E9C-101B-9397-08002B2CF9AE}" pid="9" name="MSIP_Label_140b9f7d-8e3a-482f-9702-4b7ffc40985a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PÚBLICA</vt:lpwstr>
  </property>
</Properties>
</file>

<file path=docProps/thumbnail.jpeg>
</file>